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2D54AD-C5F9-4FA1-93C7-5B3BC860065E}" type="datetimeFigureOut">
              <a:rPr lang="en-US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9E85A-67D5-41CA-AC9F-1E0C21DB2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E14957-62D0-4229-A9F6-CF79407510A3}" type="datetimeFigureOut">
              <a:rPr lang="en-US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6F482-078A-4A9B-9F4A-F061BE51DC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3131D-6C6C-460B-B930-0A2E45B24296}" type="datetimeFigureOut">
              <a:rPr lang="en-US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3B7FA-520E-48EA-B62C-601D2144C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C82615-BE95-4C03-963E-C1A46A0EE90A}" type="datetimeFigureOut">
              <a:rPr lang="en-US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150D5-2DBE-4331-8813-F84538F87B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5AB194-022B-4B53-A809-4C51159918DD}" type="datetimeFigureOut">
              <a:rPr lang="en-US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7439E-D2A3-4620-A9F4-2A57BC9048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7C00B4-1A14-4DD0-9B30-8C4EEDF7F28D}" type="datetimeFigureOut">
              <a:rPr lang="en-US"/>
              <a:pPr/>
              <a:t>6/13/2014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2701C-0550-45DA-86D9-84A97D7173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7E1581-286E-41EB-9519-A0097C7E3C79}" type="datetimeFigureOut">
              <a:rPr lang="en-US"/>
              <a:pPr/>
              <a:t>6/13/2014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C46C7-2AF8-4089-A4D4-D18EA9D74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2996C9-31EA-43CD-BDE5-ED36179F3AAB}" type="datetimeFigureOut">
              <a:rPr lang="en-US"/>
              <a:pPr/>
              <a:t>6/13/2014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8FD5D-6F81-4F86-9AE7-8B3A55B96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A19042-08BB-4D52-A24A-0BF9E343A0CB}" type="datetimeFigureOut">
              <a:rPr lang="en-US"/>
              <a:pPr/>
              <a:t>6/13/2014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CCF4E-C51B-4728-9608-D982C1E7C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861D2E-BBC4-4A3B-A8F1-F361AEA873C5}" type="datetimeFigureOut">
              <a:rPr lang="en-US"/>
              <a:pPr/>
              <a:t>6/13/2014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4AE76-DCC1-4019-9FA9-4D959B99FD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F044EF-7FEC-4F11-904D-F94F3791278A}" type="datetimeFigureOut">
              <a:rPr lang="en-US"/>
              <a:pPr/>
              <a:t>6/13/2014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3CE74-658B-4179-A9A9-CDF5FBFA10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D4DAC07B-18A3-4837-8322-635D4D3372AE}" type="datetimeFigureOut">
              <a:rPr lang="en-US"/>
              <a:pPr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D83A8B3D-8DA5-43E0-BE55-8CA09868ECB9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pitchFamily="34" charset="0"/>
          <a:ea typeface="MS PGothic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pitchFamily="34" charset="0"/>
          <a:ea typeface="MS PGothic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pitchFamily="34" charset="0"/>
          <a:ea typeface="MS PGothic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pitchFamily="34" charset="0"/>
          <a:ea typeface="MS PGothic" pitchFamily="34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7663"/>
            <a:ext cx="7875588" cy="3790950"/>
          </a:xfrm>
        </p:spPr>
        <p:txBody>
          <a:bodyPr>
            <a:normAutofit/>
          </a:bodyPr>
          <a:lstStyle/>
          <a:p>
            <a:r>
              <a:rPr lang="en-GB" sz="4900" smtClean="0"/>
              <a:t/>
            </a:r>
            <a:br>
              <a:rPr lang="en-GB" sz="4900" smtClean="0"/>
            </a:br>
            <a:r>
              <a:rPr lang="en-GB" sz="4900" smtClean="0"/>
              <a:t>Promoting Unheard Voices in Higher Education Settings Through the Introduction of Small, Student Centred Research Communities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n-GB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n-ea"/>
              </a:rPr>
              <a:t>Michael Pomerantz, PhD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ea typeface="+mn-ea"/>
              </a:rPr>
              <a:t>m.pomerantz@</a:t>
            </a:r>
            <a:r>
              <a:rPr lang="en-GB" dirty="0" smtClean="0">
                <a:solidFill>
                  <a:schemeClr val="tx1"/>
                </a:solidFill>
                <a:ea typeface="+mn-ea"/>
              </a:rPr>
              <a:t>sheffield.ac.uk</a:t>
            </a:r>
          </a:p>
          <a:p>
            <a:pPr fontAlgn="auto"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en-GB" dirty="0"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Overhead projector</a:t>
            </a:r>
          </a:p>
        </p:txBody>
      </p:sp>
      <p:pic>
        <p:nvPicPr>
          <p:cNvPr id="3074" name="Content Placeholder 3" descr="Cone Int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11627" r="-11162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Projected shadows</a:t>
            </a:r>
          </a:p>
        </p:txBody>
      </p:sp>
      <p:pic>
        <p:nvPicPr>
          <p:cNvPr id="4098" name="Content Placeholder 3" descr="Three shadow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15" b="1115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New perspective</a:t>
            </a:r>
          </a:p>
        </p:txBody>
      </p:sp>
      <p:pic>
        <p:nvPicPr>
          <p:cNvPr id="5122" name="Content Placeholder 3" descr="Source of the shadow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15" b="1115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141</TotalTime>
  <Words>11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Corbel</vt:lpstr>
      <vt:lpstr>MS PGothic</vt:lpstr>
      <vt:lpstr>Arial</vt:lpstr>
      <vt:lpstr>Calibri</vt:lpstr>
      <vt:lpstr>Twilight</vt:lpstr>
      <vt:lpstr> Promoting Unheard Voices in Higher Education Settings Through the Introduction of Small, Student Centred Research Communities</vt:lpstr>
      <vt:lpstr>Overhead projector</vt:lpstr>
      <vt:lpstr>Projected shadows</vt:lpstr>
      <vt:lpstr>New perspective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Unheard Voices in Higher Education Settings Through the Introduction of Small, Student Centred Research Communities</dc:title>
  <dc:creator>M Pomerantz</dc:creator>
  <cp:lastModifiedBy>user</cp:lastModifiedBy>
  <cp:revision>2</cp:revision>
  <dcterms:created xsi:type="dcterms:W3CDTF">2014-06-03T12:38:10Z</dcterms:created>
  <dcterms:modified xsi:type="dcterms:W3CDTF">2014-06-13T00:51:03Z</dcterms:modified>
</cp:coreProperties>
</file>